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61" r:id="rId6"/>
  </p:sldMasterIdLst>
  <p:notesMasterIdLst>
    <p:notesMasterId r:id="rId9"/>
  </p:notesMasterIdLst>
  <p:sldIdLst>
    <p:sldId id="289" r:id="rId7"/>
    <p:sldId id="29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89315" autoAdjust="0"/>
  </p:normalViewPr>
  <p:slideViewPr>
    <p:cSldViewPr snapToGrid="0" snapToObjects="1">
      <p:cViewPr>
        <p:scale>
          <a:sx n="75" d="100"/>
          <a:sy n="75" d="100"/>
        </p:scale>
        <p:origin x="1902" y="6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1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D3921-C9FE-6E48-83AA-3A4F524FB20F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A3E85-43D4-CA4F-87E4-4813A8F8E6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932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436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A3E85-43D4-CA4F-87E4-4813A8F8E62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0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930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7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33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139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300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63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2778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F0EBC-92C8-4174-9B47-7B5E190E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5ABCD-CA88-4EB0-AC8C-4E27DE4E54EB}" type="datetime1">
              <a:rPr lang="en-US" altLang="en-US"/>
              <a:pPr/>
              <a:t>8/9/2022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BA238-5BB9-4F1F-BDD2-35416B0E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0BEF9-AAC9-43CC-904E-E90DB5CA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6EFC-A179-4CA6-8D4B-567A0ECBA9D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8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9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5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06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7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28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55530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0" y="1479551"/>
            <a:ext cx="9156699" cy="2462213"/>
          </a:xfrm>
          <a:prstGeom prst="rect">
            <a:avLst/>
          </a:prstGeom>
          <a:effectLst/>
        </p:spPr>
        <p:txBody>
          <a:bodyPr anchor="b">
            <a:normAutofit fontScale="925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rtl="0" eaLnBrk="1" hangingPunct="1"/>
            <a:endParaRPr lang="ru-Ru" altLang="en-US" sz="3200" dirty="0">
              <a:solidFill>
                <a:srgbClr val="FFFF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1346200" indent="-1346200" algn="l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3:</a:t>
            </a:r>
            <a:r>
              <a:rPr lang="en-US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Отчет об упражнении по совместному анализу</a:t>
            </a:r>
            <a:endParaRPr lang="ru-Ru" altLang="en-US" sz="3200" dirty="0">
              <a:solidFill>
                <a:srgbClr val="FFFF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 eaLnBrk="1" hangingPunct="1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304942167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65432"/>
          </a:xfrm>
        </p:spPr>
        <p:txBody>
          <a:bodyPr>
            <a:noAutofit/>
          </a:bodyPr>
          <a:lstStyle/>
          <a:p>
            <a:pPr algn="l" rtl="0"/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Отчет об объединении и анализе данных.</a:t>
            </a: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2" lvl="1" algn="l" defTabSz="912778" rtl="0">
              <a:spcBef>
                <a:spcPct val="20000"/>
              </a:spcBef>
              <a:spcAft>
                <a:spcPct val="0"/>
              </a:spcAft>
            </a:pPr>
            <a:endParaRPr lang="ru-Ru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32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Обсуждение использования результатов анализа для формирования допущений, способствующих определению плана действий и инвестиционной деятельности</a:t>
            </a:r>
            <a:endParaRPr lang="ru-Ru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/>
            <a:endParaRPr lang="ru-Ru" alt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spcBef>
                <a:spcPct val="20000"/>
              </a:spcBef>
              <a:spcAft>
                <a:spcPct val="0"/>
              </a:spcAft>
            </a:pPr>
            <a:endParaRPr lang="ru-Ru" altLang="en-US" sz="2399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203200" y="6464692"/>
            <a:ext cx="28448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7770DE6A-AFAE-4BA9-AAB3-9755F28EB553}" type="datetime1">
              <a:rPr lang="th-TH" sz="601">
                <a:solidFill>
                  <a:srgbClr val="635C5B"/>
                </a:solidFill>
              </a:rPr>
              <a:pPr algn="l" rtl="0"/>
              <a:t>09/08/65</a:t>
            </a:fld>
            <a:endParaRPr lang="ru-Ru" altLang="en-US" sz="601" dirty="0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144000" y="6464692"/>
            <a:ext cx="28448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E139EB3F-7CF1-4F22-A49A-8E1E0EE6AB37}" type="slidenum">
              <a:rPr sz="601">
                <a:solidFill>
                  <a:srgbClr val="635C5B"/>
                </a:solidFill>
                <a:cs typeface="Arial" panose="020B0604020202020204" pitchFamily="34" charset="0"/>
              </a:rPr>
              <a:pPr algn="r" rtl="0"/>
              <a:t>2</a:t>
            </a:fld>
            <a:endParaRPr lang="ru-Ru" altLang="en-US" sz="601" dirty="0">
              <a:solidFill>
                <a:srgbClr val="635C5B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976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02F2D2-3272-49DD-AFA8-702EA47CB347}">
  <ds:schemaRefs>
    <ds:schemaRef ds:uri="http://schemas.microsoft.com/office/2006/metadata/properties"/>
    <ds:schemaRef ds:uri="http://schemas.microsoft.com/office/2006/documentManagement/types"/>
    <ds:schemaRef ds:uri="8d7096d6-fc66-4344-9e3f-2445529a09f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9D0BA97-7A32-4318-863D-29286A39F8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292DF8-297D-4486-9EC3-5E175B6AE0E9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B179F45C-62D7-4402-B9C5-0C2B90101B27}"/>
</file>

<file path=docProps/app.xml><?xml version="1.0" encoding="utf-8"?>
<Properties xmlns="http://schemas.openxmlformats.org/officeDocument/2006/extended-properties" xmlns:vt="http://schemas.openxmlformats.org/officeDocument/2006/docPropsVTypes">
  <TotalTime>6408</TotalTime>
  <Words>78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16.9-Template_12.7.2016</vt:lpstr>
      <vt:lpstr>PowerPoint Presentation</vt:lpstr>
      <vt:lpstr>    Отчет об объединении и анализе данных.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Teresa Jamieson</dc:creator>
  <cp:lastModifiedBy>Pakhapat Boonchusanong</cp:lastModifiedBy>
  <cp:revision>138</cp:revision>
  <cp:lastPrinted>2022-08-09T07:19:50Z</cp:lastPrinted>
  <dcterms:created xsi:type="dcterms:W3CDTF">2018-03-15T19:05:04Z</dcterms:created>
  <dcterms:modified xsi:type="dcterms:W3CDTF">2022-08-09T07:19:54Z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